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2026" y="43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Forum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6-7, Broun 235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7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Maker Training Sessions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Wednesdays 5-6, Broun 235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78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Matthew Castleberry</cp:lastModifiedBy>
  <cp:revision>15</cp:revision>
  <dcterms:created xsi:type="dcterms:W3CDTF">2018-01-02T16:48:44Z</dcterms:created>
  <dcterms:modified xsi:type="dcterms:W3CDTF">2018-01-02T21:51:16Z</dcterms:modified>
</cp:coreProperties>
</file>